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</p:sldMasterIdLst>
  <p:notesMasterIdLst>
    <p:notesMasterId r:id="rId12"/>
  </p:notesMasterIdLst>
  <p:sldIdLst>
    <p:sldId id="440" r:id="rId6"/>
    <p:sldId id="457" r:id="rId7"/>
    <p:sldId id="431" r:id="rId8"/>
    <p:sldId id="458" r:id="rId9"/>
    <p:sldId id="382" r:id="rId10"/>
    <p:sldId id="390" r:id="rId1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guide" id="{51F357DC-A115-394D-B604-4FA5C1686966}">
          <p14:sldIdLst/>
        </p14:section>
        <p14:section name="Light mode" id="{C4C0FC95-CE39-424C-AFAA-2F5DBEAEEBC7}">
          <p14:sldIdLst>
            <p14:sldId id="440"/>
            <p14:sldId id="457"/>
            <p14:sldId id="431"/>
            <p14:sldId id="458"/>
            <p14:sldId id="382"/>
            <p14:sldId id="390"/>
          </p14:sldIdLst>
        </p14:section>
        <p14:section name="Dark mode" id="{AF4AF534-2BDC-F341-B7D3-F0607F29D77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3FA"/>
    <a:srgbClr val="3D8AFF"/>
    <a:srgbClr val="C1BCF3"/>
    <a:srgbClr val="1E0756"/>
    <a:srgbClr val="0657B2"/>
    <a:srgbClr val="EEEAFA"/>
    <a:srgbClr val="1F1E32"/>
    <a:srgbClr val="F4B1C9"/>
    <a:srgbClr val="EF99DD"/>
    <a:srgbClr val="D6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0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Wagner" userId="df1a1adf-f8b2-43fd-b8e5-7614f3682c5a" providerId="ADAL" clId="{A01AF90F-6C4B-43F4-B7D9-31C0BAC4F988}"/>
    <pc:docChg chg="custSel addSld delSld modSld modSection">
      <pc:chgData name="Bill Wagner" userId="df1a1adf-f8b2-43fd-b8e5-7614f3682c5a" providerId="ADAL" clId="{A01AF90F-6C4B-43F4-B7D9-31C0BAC4F988}" dt="2025-11-04T21:03:02.371" v="543" actId="2711"/>
      <pc:docMkLst>
        <pc:docMk/>
      </pc:docMkLst>
      <pc:sldChg chg="modSp add del mod setBg">
        <pc:chgData name="Bill Wagner" userId="df1a1adf-f8b2-43fd-b8e5-7614f3682c5a" providerId="ADAL" clId="{A01AF90F-6C4B-43F4-B7D9-31C0BAC4F988}" dt="2025-11-04T21:03:02.371" v="543" actId="2711"/>
        <pc:sldMkLst>
          <pc:docMk/>
          <pc:sldMk cId="1945475076" sldId="382"/>
        </pc:sldMkLst>
        <pc:spChg chg="mod">
          <ac:chgData name="Bill Wagner" userId="df1a1adf-f8b2-43fd-b8e5-7614f3682c5a" providerId="ADAL" clId="{A01AF90F-6C4B-43F4-B7D9-31C0BAC4F988}" dt="2025-10-31T20:00:27.443" v="438" actId="20577"/>
          <ac:spMkLst>
            <pc:docMk/>
            <pc:sldMk cId="1945475076" sldId="382"/>
            <ac:spMk id="2" creationId="{6152AFD9-0EBC-AA90-8AF1-A1D27AF87356}"/>
          </ac:spMkLst>
        </pc:spChg>
        <pc:spChg chg="mod">
          <ac:chgData name="Bill Wagner" userId="df1a1adf-f8b2-43fd-b8e5-7614f3682c5a" providerId="ADAL" clId="{A01AF90F-6C4B-43F4-B7D9-31C0BAC4F988}" dt="2025-10-31T20:00:34.120" v="461" actId="20577"/>
          <ac:spMkLst>
            <pc:docMk/>
            <pc:sldMk cId="1945475076" sldId="382"/>
            <ac:spMk id="3" creationId="{DE88D130-5C79-4B17-BE05-43676A136561}"/>
          </ac:spMkLst>
        </pc:spChg>
        <pc:spChg chg="mod">
          <ac:chgData name="Bill Wagner" userId="df1a1adf-f8b2-43fd-b8e5-7614f3682c5a" providerId="ADAL" clId="{A01AF90F-6C4B-43F4-B7D9-31C0BAC4F988}" dt="2025-10-31T19:34:54.760" v="31" actId="20577"/>
          <ac:spMkLst>
            <pc:docMk/>
            <pc:sldMk cId="1945475076" sldId="382"/>
            <ac:spMk id="4" creationId="{A5C5CB46-66AE-5FA2-F3D3-ADA195F6F889}"/>
          </ac:spMkLst>
        </pc:spChg>
        <pc:spChg chg="mod">
          <ac:chgData name="Bill Wagner" userId="df1a1adf-f8b2-43fd-b8e5-7614f3682c5a" providerId="ADAL" clId="{A01AF90F-6C4B-43F4-B7D9-31C0BAC4F988}" dt="2025-10-31T19:37:36.885" v="165" actId="20577"/>
          <ac:spMkLst>
            <pc:docMk/>
            <pc:sldMk cId="1945475076" sldId="382"/>
            <ac:spMk id="5" creationId="{36537328-BA48-4B3F-7F5C-FE4D70536961}"/>
          </ac:spMkLst>
        </pc:spChg>
        <pc:spChg chg="mod">
          <ac:chgData name="Bill Wagner" userId="df1a1adf-f8b2-43fd-b8e5-7614f3682c5a" providerId="ADAL" clId="{A01AF90F-6C4B-43F4-B7D9-31C0BAC4F988}" dt="2025-10-31T19:35:55.105" v="61" actId="20577"/>
          <ac:spMkLst>
            <pc:docMk/>
            <pc:sldMk cId="1945475076" sldId="382"/>
            <ac:spMk id="6" creationId="{942AABA8-B644-C55E-B74D-5F576070333B}"/>
          </ac:spMkLst>
        </pc:spChg>
        <pc:spChg chg="mod">
          <ac:chgData name="Bill Wagner" userId="df1a1adf-f8b2-43fd-b8e5-7614f3682c5a" providerId="ADAL" clId="{A01AF90F-6C4B-43F4-B7D9-31C0BAC4F988}" dt="2025-10-31T19:39:21.701" v="170" actId="20577"/>
          <ac:spMkLst>
            <pc:docMk/>
            <pc:sldMk cId="1945475076" sldId="382"/>
            <ac:spMk id="10" creationId="{009652E0-D4D4-E2A0-5018-7CA7F2FC96FA}"/>
          </ac:spMkLst>
        </pc:spChg>
        <pc:spChg chg="mod">
          <ac:chgData name="Bill Wagner" userId="df1a1adf-f8b2-43fd-b8e5-7614f3682c5a" providerId="ADAL" clId="{A01AF90F-6C4B-43F4-B7D9-31C0BAC4F988}" dt="2025-10-31T19:41:24.081" v="268" actId="20577"/>
          <ac:spMkLst>
            <pc:docMk/>
            <pc:sldMk cId="1945475076" sldId="382"/>
            <ac:spMk id="11" creationId="{645A4E79-902C-866E-297E-10ED9E43EDFF}"/>
          </ac:spMkLst>
        </pc:spChg>
        <pc:spChg chg="mod">
          <ac:chgData name="Bill Wagner" userId="df1a1adf-f8b2-43fd-b8e5-7614f3682c5a" providerId="ADAL" clId="{A01AF90F-6C4B-43F4-B7D9-31C0BAC4F988}" dt="2025-10-31T20:00:09.221" v="409" actId="2711"/>
          <ac:spMkLst>
            <pc:docMk/>
            <pc:sldMk cId="1945475076" sldId="382"/>
            <ac:spMk id="12" creationId="{46EDA88C-A41E-6339-A9EE-AE8A7B250AAC}"/>
          </ac:spMkLst>
        </pc:spChg>
        <pc:spChg chg="mod">
          <ac:chgData name="Bill Wagner" userId="df1a1adf-f8b2-43fd-b8e5-7614f3682c5a" providerId="ADAL" clId="{A01AF90F-6C4B-43F4-B7D9-31C0BAC4F988}" dt="2025-10-31T19:36:29.089" v="95" actId="20577"/>
          <ac:spMkLst>
            <pc:docMk/>
            <pc:sldMk cId="1945475076" sldId="382"/>
            <ac:spMk id="13" creationId="{28424138-3CED-E7DB-9A7A-BA6AD6A82A22}"/>
          </ac:spMkLst>
        </pc:spChg>
        <pc:spChg chg="mod">
          <ac:chgData name="Bill Wagner" userId="df1a1adf-f8b2-43fd-b8e5-7614f3682c5a" providerId="ADAL" clId="{A01AF90F-6C4B-43F4-B7D9-31C0BAC4F988}" dt="2025-10-31T19:44:59.515" v="395" actId="20577"/>
          <ac:spMkLst>
            <pc:docMk/>
            <pc:sldMk cId="1945475076" sldId="382"/>
            <ac:spMk id="15" creationId="{FCA8C871-2FAE-4217-664D-3294C70A57B5}"/>
          </ac:spMkLst>
        </pc:spChg>
        <pc:spChg chg="mod">
          <ac:chgData name="Bill Wagner" userId="df1a1adf-f8b2-43fd-b8e5-7614f3682c5a" providerId="ADAL" clId="{A01AF90F-6C4B-43F4-B7D9-31C0BAC4F988}" dt="2025-10-31T19:37:06.708" v="141" actId="20577"/>
          <ac:spMkLst>
            <pc:docMk/>
            <pc:sldMk cId="1945475076" sldId="382"/>
            <ac:spMk id="16" creationId="{27D8F5FE-C09C-7AE8-2860-E30F1E072F94}"/>
          </ac:spMkLst>
        </pc:spChg>
        <pc:spChg chg="mod">
          <ac:chgData name="Bill Wagner" userId="df1a1adf-f8b2-43fd-b8e5-7614f3682c5a" providerId="ADAL" clId="{A01AF90F-6C4B-43F4-B7D9-31C0BAC4F988}" dt="2025-10-31T19:47:26.902" v="405" actId="20577"/>
          <ac:spMkLst>
            <pc:docMk/>
            <pc:sldMk cId="1945475076" sldId="382"/>
            <ac:spMk id="18" creationId="{5B303A53-CF8B-C298-AE72-F336B603BFC3}"/>
          </ac:spMkLst>
        </pc:spChg>
        <pc:spChg chg="mod">
          <ac:chgData name="Bill Wagner" userId="df1a1adf-f8b2-43fd-b8e5-7614f3682c5a" providerId="ADAL" clId="{A01AF90F-6C4B-43F4-B7D9-31C0BAC4F988}" dt="2025-11-04T21:02:14.748" v="481" actId="20577"/>
          <ac:spMkLst>
            <pc:docMk/>
            <pc:sldMk cId="1945475076" sldId="382"/>
            <ac:spMk id="19" creationId="{3BC84858-D410-1B78-A162-63350AEB5C99}"/>
          </ac:spMkLst>
        </pc:spChg>
        <pc:spChg chg="mod">
          <ac:chgData name="Bill Wagner" userId="df1a1adf-f8b2-43fd-b8e5-7614f3682c5a" providerId="ADAL" clId="{A01AF90F-6C4B-43F4-B7D9-31C0BAC4F988}" dt="2025-11-04T21:03:02.371" v="543" actId="2711"/>
          <ac:spMkLst>
            <pc:docMk/>
            <pc:sldMk cId="1945475076" sldId="382"/>
            <ac:spMk id="21" creationId="{1F488F42-4C2B-B68A-FDAA-6F86F527C5B1}"/>
          </ac:spMkLst>
        </pc:spChg>
      </pc:sldChg>
      <pc:sldChg chg="modSp mod">
        <pc:chgData name="Bill Wagner" userId="df1a1adf-f8b2-43fd-b8e5-7614f3682c5a" providerId="ADAL" clId="{A01AF90F-6C4B-43F4-B7D9-31C0BAC4F988}" dt="2025-11-04T20:29:06.143" v="470" actId="20577"/>
        <pc:sldMkLst>
          <pc:docMk/>
          <pc:sldMk cId="2966532728" sldId="458"/>
        </pc:sldMkLst>
        <pc:spChg chg="mod">
          <ac:chgData name="Bill Wagner" userId="df1a1adf-f8b2-43fd-b8e5-7614f3682c5a" providerId="ADAL" clId="{A01AF90F-6C4B-43F4-B7D9-31C0BAC4F988}" dt="2025-11-04T20:29:06.143" v="470" actId="20577"/>
          <ac:spMkLst>
            <pc:docMk/>
            <pc:sldMk cId="2966532728" sldId="458"/>
            <ac:spMk id="2" creationId="{7EA93BEC-EB92-6033-24E2-9782A23750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6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Chart Placeholder 2">
            <a:extLst>
              <a:ext uri="{FF2B5EF4-FFF2-40B4-BE49-F238E27FC236}">
                <a16:creationId xmlns:a16="http://schemas.microsoft.com/office/drawing/2014/main" id="{9FD91061-1274-0EF6-CB35-1D08D013049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b="1" kern="0" spc="-120">
                <a:solidFill>
                  <a:srgbClr val="0F0F0F">
                    <a:alpha val="100000"/>
                  </a:srgbClr>
                </a:solidFill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Demo title with just two or three lines</a:t>
            </a:r>
            <a:endParaRPr lang="en-US" sz="6000" b="1">
              <a:latin typeface="Segoe UI Variable Display" pitchFamily="2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tx2"/>
                </a:solidFill>
                <a:latin typeface="Segoe UI Variable Display Semibold" pitchFamily="34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Public Preview / Q2 2025</a:t>
            </a:r>
            <a:endParaRPr lang="en-US" sz="20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CE0F48-F10D-F23F-D764-4E5E986157A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>
                <a:solidFill>
                  <a:schemeClr val="lt1"/>
                </a:solidFill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40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Single entry point for code assessments, dependency updates, and remediation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Generates and executes update plans automatically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Gives you full visibility, control and clear summary of change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779170A4-C689-C991-16BB-C14BE2602D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8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5515934"/>
            <a:ext cx="5565438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BC045678-1AA5-6212-AFB5-D8259616960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5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7E7E7E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FFD9-3411-3D2C-CC57-DDEB3BE7165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32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Roadmap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4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5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7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8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0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1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5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71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5536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Product name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2" name="Media Placeholder 11">
            <a:extLst>
              <a:ext uri="{FF2B5EF4-FFF2-40B4-BE49-F238E27FC236}">
                <a16:creationId xmlns:a16="http://schemas.microsoft.com/office/drawing/2014/main" id="{2C9BDD7E-69FE-F198-F5B1-A2A72F3F39D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bject with white light beams">
            <a:extLst>
              <a:ext uri="{FF2B5EF4-FFF2-40B4-BE49-F238E27FC236}">
                <a16:creationId xmlns:a16="http://schemas.microsoft.com/office/drawing/2014/main" id="{4345B651-546F-9E88-109A-AE1FAACBD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0959" y="3401259"/>
            <a:ext cx="24387175" cy="10097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0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948653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89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303337"/>
            <a:ext cx="10646316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pc="-120"/>
              <a:t>Azure AI Foundry provides a complete infrastructure for developing AI applications and agents.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0BD7-B230-FF35-33EF-CEE98C326F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57493" y="4572000"/>
            <a:ext cx="13672188" cy="457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1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algn="ctr">
              <a:lnSpc>
                <a:spcPts val="11000"/>
              </a:lnSpc>
              <a:spcBef>
                <a:spcPts val="0"/>
              </a:spcBef>
            </a:pPr>
            <a:r>
              <a:rPr lang="en-US" spc="-120"/>
              <a:t>A large statement </a:t>
            </a:r>
            <a:r>
              <a:rPr lang="en-US" spc="-120">
                <a:solidFill>
                  <a:schemeClr val="accent3">
                    <a:lumMod val="75000"/>
                  </a:schemeClr>
                </a:solidFill>
              </a:rPr>
              <a:t>looks great </a:t>
            </a:r>
            <a:r>
              <a:rPr lang="en-US" spc="-120"/>
              <a:t>with </a:t>
            </a:r>
            <a:br>
              <a:rPr lang="en-US" spc="-120"/>
            </a:br>
            <a:r>
              <a:rPr lang="en-US" spc="-120"/>
              <a:t>10 words or less.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11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64ED9-4A23-F6BA-880B-98C7EB258AE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94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A3BA8ED5-DF4E-5505-CDB5-375402073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5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/>
          </a:p>
        </p:txBody>
      </p:sp>
      <p:pic>
        <p:nvPicPr>
          <p:cNvPr id="4" name="Picture 3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3B26540F-DF80-70A6-8D1C-3E25E5B3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7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colorf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ball on a white surface&#10;&#10;AI-generated content may be incorrect.">
            <a:extLst>
              <a:ext uri="{FF2B5EF4-FFF2-40B4-BE49-F238E27FC236}">
                <a16:creationId xmlns:a16="http://schemas.microsoft.com/office/drawing/2014/main" id="{0F111734-6761-4CFB-C4C1-2ED440ED9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2" y="857"/>
            <a:ext cx="24380951" cy="13714285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347099ED-422B-195B-39D3-C493846C7463}"/>
              </a:ext>
            </a:extLst>
          </p:cNvPr>
          <p:cNvSpPr/>
          <p:nvPr userDrawn="1"/>
        </p:nvSpPr>
        <p:spPr>
          <a:xfrm>
            <a:off x="1921041" y="997685"/>
            <a:ext cx="20544963" cy="12041472"/>
          </a:xfrm>
          <a:prstGeom prst="roundRect">
            <a:avLst>
              <a:gd name="adj" fmla="val 4099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56103"/>
                </a:schemeClr>
              </a:gs>
              <a:gs pos="99000">
                <a:schemeClr val="bg2">
                  <a:lumMod val="60000"/>
                  <a:lumOff val="40000"/>
                  <a:alpha val="50407"/>
                </a:schemeClr>
              </a:gs>
            </a:gsLst>
            <a:lin ang="3000000" scaled="0"/>
          </a:gradFill>
          <a:ln>
            <a:noFill/>
          </a:ln>
          <a:effectLst>
            <a:outerShdw blurRad="165100" dist="38100" dir="2700000" sx="101000" sy="10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2673596A-66CF-D63B-AAD0-2A8EA43EA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594991" y="1567452"/>
            <a:ext cx="19589563" cy="11286702"/>
          </a:xfrm>
          <a:prstGeom prst="rect">
            <a:avLst/>
          </a:prstGeom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8E682AB-4C51-9351-5329-2820E25A366B}"/>
              </a:ext>
            </a:extLst>
          </p:cNvPr>
          <p:cNvSpPr/>
          <p:nvPr userDrawn="1"/>
        </p:nvSpPr>
        <p:spPr>
          <a:xfrm>
            <a:off x="1921105" y="979149"/>
            <a:ext cx="20544963" cy="12041472"/>
          </a:xfrm>
          <a:prstGeom prst="roundRect">
            <a:avLst>
              <a:gd name="adj" fmla="val 4099"/>
            </a:avLst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Media Placeholder 11">
            <a:extLst>
              <a:ext uri="{FF2B5EF4-FFF2-40B4-BE49-F238E27FC236}">
                <a16:creationId xmlns:a16="http://schemas.microsoft.com/office/drawing/2014/main" id="{1557052E-6C30-1A00-5CF1-71E30F79C8CA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2701158" y="1692166"/>
            <a:ext cx="18929131" cy="10625958"/>
          </a:xfrm>
          <a:prstGeom prst="roundRect">
            <a:avLst>
              <a:gd name="adj" fmla="val 1678"/>
            </a:avLst>
          </a:prstGeom>
          <a:noFill/>
        </p:spPr>
        <p:txBody>
          <a:bodyPr/>
          <a:lstStyle>
            <a:lvl1pPr marL="0" indent="0">
              <a:buNone/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8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9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2730" y="3835400"/>
            <a:ext cx="24387175" cy="95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352801BD-1573-00A3-B1EC-19E2831948F6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33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61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82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1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10000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8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2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6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697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1744145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97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6000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6E0BB8-22F5-6289-86C1-E929C60F3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2075" y="5801251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0C22135-2533-7ABF-F6AB-357B7DF7F2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2075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1F06BD1-1213-36A3-AAAF-D170FD7CC0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2075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B7160B-D15F-D172-B25C-0E9EE63BBC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948828" y="5816749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34F3F99-C798-FAD5-78E1-99DA5F2A38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48828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51E807B-C260-B492-A3DC-AE0C3E629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948828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</p:spTree>
    <p:extLst>
      <p:ext uri="{BB962C8B-B14F-4D97-AF65-F5344CB8AC3E}">
        <p14:creationId xmlns:p14="http://schemas.microsoft.com/office/powerpoint/2010/main" val="38953065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64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5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3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2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306608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92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267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644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6000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98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86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6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0000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0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186643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Segoe Serif Regular" pitchFamily="34" charset="-122"/>
                <a:cs typeface="Segoe Serif Regular" pitchFamily="34" charset="-12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</a:t>
            </a:r>
            <a:endParaRPr lang="en-US" sz="10000">
              <a:latin typeface="Segoe UI Variable Display Semilight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TJ Evans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Inter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Director of Brand Strategy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100A581-269A-EDFA-B94F-04D2F901FB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0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1</a:t>
            </a:r>
            <a:endParaRPr lang="en-US" sz="600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2</a:t>
            </a:r>
            <a:endParaRPr lang="en-US" sz="600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7205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2</a:t>
            </a:r>
            <a:endParaRPr lang="en-US" sz="600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3</a:t>
            </a:r>
            <a:endParaRPr lang="en-US" sz="6000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8B9501E-BFB4-4850-135A-0073E67F14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8645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1</a:t>
            </a:r>
            <a:endParaRPr lang="en-US" sz="6000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AE1322E1-3301-2053-1791-851837B34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315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74" r:id="rId3"/>
    <p:sldLayoutId id="2147483652" r:id="rId4"/>
    <p:sldLayoutId id="2147483651" r:id="rId5"/>
    <p:sldLayoutId id="2147483653" r:id="rId6"/>
    <p:sldLayoutId id="2147483654" r:id="rId7"/>
    <p:sldLayoutId id="2147483655" r:id="rId8"/>
    <p:sldLayoutId id="2147483675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  <p:sldLayoutId id="2147483662" r:id="rId24"/>
    <p:sldLayoutId id="2147483656" r:id="rId25"/>
    <p:sldLayoutId id="2147483672" r:id="rId26"/>
    <p:sldLayoutId id="2147483703" r:id="rId2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7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35318-0AC2-C12C-A5D7-8D20CC1EF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C# Gems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405B-6F4D-ACE8-3859-843855FD8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New habits</a:t>
            </a:r>
          </a:p>
        </p:txBody>
      </p:sp>
    </p:spTree>
    <p:extLst>
      <p:ext uri="{BB962C8B-B14F-4D97-AF65-F5344CB8AC3E}">
        <p14:creationId xmlns:p14="http://schemas.microsoft.com/office/powerpoint/2010/main" val="273588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38C28-AA17-BDB2-6EA7-8C2FB1FABB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Bill Wagner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16B3E-6510-B57B-848E-717577C68E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116766" y="8529594"/>
            <a:ext cx="4153642" cy="1159155"/>
          </a:xfrm>
        </p:spPr>
        <p:txBody>
          <a:bodyPr/>
          <a:lstStyle/>
          <a:p>
            <a:r>
              <a:rPr lang="en-US" sz="3600" dirty="0">
                <a:solidFill>
                  <a:srgbClr val="7D7D7D"/>
                </a:solidFill>
                <a:effectLst/>
                <a:latin typeface="Poppins" panose="00000500000000000000" pitchFamily="2" charset="0"/>
              </a:rPr>
              <a:t>Principal Content Developer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Placeholder 5" descr="A blue round object with a white face&#10;&#10;AI-generated content may be incorrect.">
            <a:extLst>
              <a:ext uri="{FF2B5EF4-FFF2-40B4-BE49-F238E27FC236}">
                <a16:creationId xmlns:a16="http://schemas.microsoft.com/office/drawing/2014/main" id="{D3A283DC-21EE-FC19-131F-24FA76B394B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8041" b="8041"/>
          <a:stretch>
            <a:fillRect/>
          </a:stretch>
        </p:blipFill>
        <p:spPr>
          <a:solidFill>
            <a:schemeClr val="accent3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07901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679B75-98E2-6598-B24F-A4611FEDD2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Easy</a:t>
            </a:r>
            <a:r>
              <a:rPr lang="en-US" dirty="0"/>
              <a:t> to use features that make your code </a:t>
            </a:r>
            <a:r>
              <a:rPr lang="en-US" dirty="0">
                <a:solidFill>
                  <a:schemeClr val="accent1"/>
                </a:solidFill>
              </a:rPr>
              <a:t>better</a:t>
            </a:r>
            <a:r>
              <a:rPr lang="en-US" dirty="0"/>
              <a:t> today.</a:t>
            </a:r>
          </a:p>
        </p:txBody>
      </p:sp>
    </p:spTree>
    <p:extLst>
      <p:ext uri="{BB962C8B-B14F-4D97-AF65-F5344CB8AC3E}">
        <p14:creationId xmlns:p14="http://schemas.microsoft.com/office/powerpoint/2010/main" val="751887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A93BEC-EB92-6033-24E2-9782A23750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Recent .NET and C#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5BFA0-824E-6C1C-ED58-EB6BBFD35A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whirlwind tour</a:t>
            </a: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56A8FE67-D4BD-6E34-77E8-D7C67DDB3E74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blipFill>
            <a:blip r:embed="rId2"/>
            <a:stretch>
              <a:fillRect l="-20480" r="-1100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3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52AFD9-0EBC-AA90-8AF1-A1D27AF87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Remember these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8D130-5C79-4B17-BE05-43676A1365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Build new </a:t>
            </a:r>
            <a:r>
              <a:rPr lang="en-US"/>
              <a:t>coding habits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5CB46-66AE-5FA2-F3D3-ADA195F6F8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File scoped namespaces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37328-BA48-4B3F-7F5C-FE4D705369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Required members, field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2AABA8-B644-C55E-B74D-5F57607033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New lock 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12FC32-0308-01C9-386A-769CB58EC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3011CA-B65F-9B50-7C55-98DC74AFB7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179929-C383-5E42-9A46-2036CEB705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9652E0-D4D4-E2A0-5018-7CA7F2FC96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70062" y="6617009"/>
            <a:ext cx="6488206" cy="1155392"/>
          </a:xfrm>
        </p:spPr>
        <p:txBody>
          <a:bodyPr/>
          <a:lstStyle/>
          <a:p>
            <a:r>
              <a:rPr lang="en-US" sz="2200" dirty="0">
                <a:solidFill>
                  <a:srgbClr val="0F0F0F"/>
                </a:solidFill>
                <a:effectLst/>
                <a:latin typeface="Aptos" panose="020B0004020202020204" pitchFamily="34" charset="0"/>
              </a:rPr>
              <a:t>Simplify code structure by reducing indentation and improving readability. Maintain a clean and consistent project organization.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5A4E79-902C-866E-297E-10ED9E43EDF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3180" y="6617009"/>
            <a:ext cx="6488206" cy="1155392"/>
          </a:xfrm>
        </p:spPr>
        <p:txBody>
          <a:bodyPr/>
          <a:lstStyle/>
          <a:p>
            <a:r>
              <a:rPr lang="en-US" sz="2200" dirty="0">
                <a:solidFill>
                  <a:srgbClr val="0F0F0F"/>
                </a:solidFill>
                <a:effectLst/>
                <a:latin typeface="Aptos" panose="020B0004020202020204" pitchFamily="34" charset="0"/>
              </a:rPr>
              <a:t>Ensure essential data is provided when creating an object to improve code safety and clarity. Provide validation for auto properties.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DA88C-A41E-6339-A9EE-AE8A7B250A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94733" y="6617009"/>
            <a:ext cx="6488206" cy="1155392"/>
          </a:xfrm>
        </p:spPr>
        <p:txBody>
          <a:bodyPr/>
          <a:lstStyle/>
          <a:p>
            <a:r>
              <a:rPr lang="en-US" sz="2200" dirty="0">
                <a:solidFill>
                  <a:srgbClr val="0F0F0F"/>
                </a:solidFill>
                <a:effectLst/>
                <a:latin typeface="Aptos" panose="020B0004020202020204" pitchFamily="34" charset="0"/>
              </a:rPr>
              <a:t>The </a:t>
            </a:r>
            <a:r>
              <a:rPr lang="en-US" sz="2200" dirty="0">
                <a:solidFill>
                  <a:srgbClr val="0F0F0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2200" dirty="0" err="1">
                <a:solidFill>
                  <a:srgbClr val="0F0F0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System.Threading.Lock</a:t>
            </a:r>
            <a:r>
              <a:rPr lang="en-US" sz="2200" dirty="0">
                <a:solidFill>
                  <a:srgbClr val="0F0F0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rgbClr val="0F0F0F"/>
                </a:solidFill>
                <a:effectLst/>
                <a:latin typeface="Aptos" panose="020B0004020202020204" pitchFamily="34" charset="0"/>
              </a:rPr>
              <a:t>type provide performance. New </a:t>
            </a:r>
            <a:r>
              <a:rPr lang="en-US" sz="2200" dirty="0">
                <a:solidFill>
                  <a:srgbClr val="0F0F0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lock</a:t>
            </a:r>
            <a:r>
              <a:rPr lang="en-US" sz="2200" dirty="0">
                <a:solidFill>
                  <a:srgbClr val="0F0F0F"/>
                </a:solidFill>
                <a:effectLst/>
                <a:latin typeface="Aptos" panose="020B0004020202020204" pitchFamily="34" charset="0"/>
              </a:rPr>
              <a:t> semantics makes it easy to adopt or migrate.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424138-3CED-E7DB-9A7A-BA6AD6A82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Raw string literals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584AD4-592E-BDB1-8E0B-D39F29799C9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04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A8C871-2FAE-4217-664D-3294C70A57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70062" y="10086350"/>
            <a:ext cx="6488206" cy="1155392"/>
          </a:xfrm>
        </p:spPr>
        <p:txBody>
          <a:bodyPr/>
          <a:lstStyle/>
          <a:p>
            <a:r>
              <a:rPr lang="en-US" sz="2200" dirty="0">
                <a:solidFill>
                  <a:srgbClr val="0F0F0F"/>
                </a:solidFill>
                <a:effectLst/>
                <a:latin typeface="Aptos" panose="020B0004020202020204" pitchFamily="34" charset="0"/>
              </a:rPr>
              <a:t>C# raw string literals simplify multi-line text and special characters without escape sequences. It’s easier to complex formatting or embedded quotes.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D8F5FE-C09C-7AE8-2860-E30F1E072F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Collection expressions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2D3D62-F572-A61E-87FE-FF1919D506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05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B303A53-CF8B-C298-AE72-F336B603BFC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33180" y="10086350"/>
            <a:ext cx="6488206" cy="1155392"/>
          </a:xfrm>
        </p:spPr>
        <p:txBody>
          <a:bodyPr/>
          <a:lstStyle/>
          <a:p>
            <a:r>
              <a:rPr lang="en-US" sz="2200" dirty="0">
                <a:solidFill>
                  <a:srgbClr val="0F0F0F"/>
                </a:solidFill>
                <a:effectLst/>
                <a:latin typeface="Aptos" panose="020B0004020202020204" pitchFamily="34" charset="0"/>
              </a:rPr>
              <a:t>Collection expressions create and manipulate collections. Write more efficient and declarative code, enhance performance.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BC84858-D410-1B78-A162-63350AEB5C9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Readonly, With expressions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E10A33-FDC8-E78B-2B54-D8FA9AB10DE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488F42-4C2B-B68A-FDAA-6F86F527C5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994733" y="10086350"/>
            <a:ext cx="6488206" cy="1155392"/>
          </a:xfrm>
        </p:spPr>
        <p:txBody>
          <a:bodyPr/>
          <a:lstStyle/>
          <a:p>
            <a:r>
              <a:rPr lang="en-US" sz="2200" dirty="0">
                <a:solidFill>
                  <a:srgbClr val="0F0F0F"/>
                </a:solidFill>
                <a:effectLst/>
                <a:latin typeface="Aptos" panose="020B0004020202020204" pitchFamily="34" charset="0"/>
              </a:rPr>
              <a:t>Express immutability with </a:t>
            </a:r>
            <a:r>
              <a:rPr lang="en-US" sz="2200" dirty="0">
                <a:solidFill>
                  <a:srgbClr val="0F0F0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en-US" sz="2200" dirty="0">
                <a:solidFill>
                  <a:srgbClr val="0F0F0F"/>
                </a:solidFill>
                <a:effectLst/>
                <a:latin typeface="Aptos" panose="020B0004020202020204" pitchFamily="34" charset="0"/>
              </a:rPr>
              <a:t>. Employ </a:t>
            </a:r>
            <a:r>
              <a:rPr lang="en-US" sz="2200" dirty="0">
                <a:solidFill>
                  <a:srgbClr val="0F0F0F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en-US" sz="2200" dirty="0">
                <a:solidFill>
                  <a:srgbClr val="0F0F0F"/>
                </a:solidFill>
                <a:effectLst/>
                <a:latin typeface="Aptos" panose="020B0004020202020204" pitchFamily="34" charset="0"/>
              </a:rPr>
              <a:t> expressions to create non-destructive mutations, enabling you to generate modified copies of objects without altering the original.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47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B7BEE4-88D4-FB77-46F5-EBC3C04379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839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68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74c18777-103c-41e9-a015-2fe71723a707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52F01250B3C4EA35319BECB5180E2" ma:contentTypeVersion="22" ma:contentTypeDescription="Create a new document." ma:contentTypeScope="" ma:versionID="96588bb72aa1f89cbba4d25d97eaf028">
  <xsd:schema xmlns:xsd="http://www.w3.org/2001/XMLSchema" xmlns:xs="http://www.w3.org/2001/XMLSchema" xmlns:p="http://schemas.microsoft.com/office/2006/metadata/properties" xmlns:ns1="http://schemas.microsoft.com/sharepoint/v3" xmlns:ns2="74c18777-103c-41e9-a015-2fe71723a707" xmlns:ns3="9db526e3-7318-4ba8-96a2-8e5be2712bf3" xmlns:ns4="230e9df3-be65-4c73-a93b-d1236ebd677e" targetNamespace="http://schemas.microsoft.com/office/2006/metadata/properties" ma:root="true" ma:fieldsID="f15e8688859909b215c574a0bc2ed038" ns1:_="" ns2:_="" ns3:_="" ns4:_="">
    <xsd:import namespace="http://schemas.microsoft.com/sharepoint/v3"/>
    <xsd:import namespace="74c18777-103c-41e9-a015-2fe71723a707"/>
    <xsd:import namespace="9db526e3-7318-4ba8-96a2-8e5be2712bf3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18777-103c-41e9-a015-2fe71723a7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526e3-7318-4ba8-96a2-8e5be2712b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541692f7-c488-49e5-831f-b89804a85714}" ma:internalName="TaxCatchAll" ma:showField="CatchAllData" ma:web="9db526e3-7318-4ba8-96a2-8e5be2712b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29EBB6-9BE6-4823-87B7-48129F90C0A4}">
  <ds:schemaRefs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db526e3-7318-4ba8-96a2-8e5be2712bf3"/>
    <ds:schemaRef ds:uri="74c18777-103c-41e9-a015-2fe71723a707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A3D010E-C4B4-485D-8747-B24908B86D69}">
  <ds:schemaRefs>
    <ds:schemaRef ds:uri="230e9df3-be65-4c73-a93b-d1236ebd677e"/>
    <ds:schemaRef ds:uri="74c18777-103c-41e9-a015-2fe71723a707"/>
    <ds:schemaRef ds:uri="9db526e3-7318-4ba8-96a2-8e5be2712b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7B16A34-4DC9-408D-BB09-3A8D4E106F2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193</Words>
  <Application>Microsoft Office PowerPoint</Application>
  <PresentationFormat>Custom</PresentationFormat>
  <Paragraphs>28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Aptos</vt:lpstr>
      <vt:lpstr>Arial</vt:lpstr>
      <vt:lpstr>Calibri</vt:lpstr>
      <vt:lpstr>Courier New</vt:lpstr>
      <vt:lpstr>Poppins</vt:lpstr>
      <vt:lpstr>Segoe UI</vt:lpstr>
      <vt:lpstr>Segoe UI Variable Display</vt:lpstr>
      <vt:lpstr>Segoe UI Variable Display Semib</vt:lpstr>
      <vt:lpstr>Segoe UI Variable Display Semibold</vt:lpstr>
      <vt:lpstr>Segoe UI Variable Display Semil</vt:lpstr>
      <vt:lpstr>Segoe UI Variable Display Semilight</vt:lpstr>
      <vt:lpstr>Segoe UI Variable Text Semibold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CoreAI-Template2025</dc:title>
  <dc:subject>PptxGenJS Presentation</dc:subject>
  <dc:creator>PptxGenJS</dc:creator>
  <cp:lastModifiedBy>Bill Wagner</cp:lastModifiedBy>
  <cp:revision>6</cp:revision>
  <dcterms:created xsi:type="dcterms:W3CDTF">2025-05-28T19:55:54Z</dcterms:created>
  <dcterms:modified xsi:type="dcterms:W3CDTF">2025-11-04T21:03:08Z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0x010100E0052F01250B3C4EA35319BECB5180E2</vt:lpwstr>
  </property>
  <property fmtid="{D5CDD505-2E9C-101B-9397-08002B2CF9AE}" pid="3" name="MediaServiceImageTags">
    <vt:lpwstr/>
  </property>
</Properties>
</file>